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jpg" ContentType="image/jp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28" y="3314954"/>
            <a:ext cx="642518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856" y="5988304"/>
            <a:ext cx="5291327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952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2905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52" y="427735"/>
            <a:ext cx="6803135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52" y="2459482"/>
            <a:ext cx="6803135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073" y="9944862"/>
            <a:ext cx="241889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952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88588" y="9906203"/>
            <a:ext cx="191008" cy="17978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578095"/>
            <a:ext cx="4572635" cy="3429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13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14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12791"/>
            <a:ext cx="4572635" cy="34282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15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5745987"/>
            <a:ext cx="4572635" cy="34284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16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12791"/>
            <a:ext cx="4572635" cy="34282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17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12791"/>
            <a:ext cx="4572635" cy="34282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18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578095"/>
            <a:ext cx="4572635" cy="3429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19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12791"/>
            <a:ext cx="4572635" cy="34282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01288" y="9906203"/>
            <a:ext cx="16573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578095"/>
            <a:ext cx="4572635" cy="3429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01288" y="9906203"/>
            <a:ext cx="16573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21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TOSHIBA</dc:creator>
  <dcterms:created xsi:type="dcterms:W3CDTF">2018-11-13T14:23:19Z</dcterms:created>
  <dcterms:modified xsi:type="dcterms:W3CDTF">2018-11-13T14:23:19Z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