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8588" y="9906203"/>
            <a:ext cx="191008" cy="1797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78095"/>
            <a:ext cx="4572635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12791"/>
            <a:ext cx="4572635" cy="3428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15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5745987"/>
            <a:ext cx="4572635" cy="3428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16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12791"/>
            <a:ext cx="4572635" cy="3428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17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12791"/>
            <a:ext cx="4572635" cy="3428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18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78095"/>
            <a:ext cx="4572635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19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12791"/>
            <a:ext cx="4572635" cy="3428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01288" y="9906203"/>
            <a:ext cx="16573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78095"/>
            <a:ext cx="4572635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01288" y="9906203"/>
            <a:ext cx="16573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TOSHIBA</dc:creator>
  <dcterms:created xsi:type="dcterms:W3CDTF">2018-11-13T14:23:19Z</dcterms:created>
  <dcterms:modified xsi:type="dcterms:W3CDTF">2018-11-13T14:23:19Z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